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7315200" cy="7315200"/>
  <p:notesSz cx="7315200" cy="7315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3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6363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5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27.xml"/><Relationship Id="rId9" Type="http://schemas.openxmlformats.org/officeDocument/2006/relationships/image" Target="../media/image10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3328" y="4684300"/>
            <a:ext cx="4805886" cy="169164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661" y="5762720"/>
            <a:ext cx="6336935" cy="13624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5799439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4" y="152305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09" y="5619560"/>
            <a:ext cx="6709982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5799439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4" y="152305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09" y="5213080"/>
            <a:ext cx="6709982" cy="17830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5799439" cy="18196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4" y="152305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76" y="4772597"/>
            <a:ext cx="7009305" cy="264261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5799439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4" y="152305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40" y="4996053"/>
            <a:ext cx="7009305" cy="206654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5799439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4" y="152305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28" y="4853892"/>
            <a:ext cx="7009305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5799439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4" y="152305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76" y="4813173"/>
            <a:ext cx="7009305" cy="206654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5799439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4" y="152305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84" y="4945332"/>
            <a:ext cx="7009305" cy="17830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5799439" cy="18196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4" y="152305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476" y="5270373"/>
            <a:ext cx="7009305" cy="17830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6055328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74" y="226886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19" y="5270373"/>
            <a:ext cx="7009305" cy="20665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6055328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74" y="226886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619" y="5270373"/>
            <a:ext cx="7009305" cy="1783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13464"/>
            <a:ext cx="7814834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803029"/>
            <a:ext cx="7823121" cy="170992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92608"/>
            <a:ext cx="1122569" cy="117957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6055328" cy="18196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74" y="226886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74" y="5595557"/>
            <a:ext cx="7009305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6055328" cy="18196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74" y="226886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" y="5697141"/>
            <a:ext cx="6375083" cy="12070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4" y="226886"/>
            <a:ext cx="1193435" cy="11795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009" y="135446"/>
            <a:ext cx="6055328" cy="136245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774" y="6215348"/>
            <a:ext cx="6375083" cy="120700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3DCDA7-6E4C-4548-A586-D032CEA477B4}"/>
              </a:ext>
            </a:extLst>
          </p:cNvPr>
          <p:cNvSpPr/>
          <p:nvPr/>
        </p:nvSpPr>
        <p:spPr>
          <a:xfrm>
            <a:off x="477774" y="6215348"/>
            <a:ext cx="6375083" cy="4506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4" y="226886"/>
            <a:ext cx="1193435" cy="11795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009" y="135446"/>
            <a:ext cx="6055328" cy="136245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79" y="5869877"/>
            <a:ext cx="6959584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4" y="226886"/>
            <a:ext cx="1193435" cy="11795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009" y="135446"/>
            <a:ext cx="6055328" cy="136245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24" y="5189220"/>
            <a:ext cx="6959584" cy="17830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4" y="226886"/>
            <a:ext cx="1193435" cy="11795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009" y="135446"/>
            <a:ext cx="6055328" cy="136245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79" y="5907881"/>
            <a:ext cx="6959584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74" y="226886"/>
            <a:ext cx="1193435" cy="11795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386" y="62294"/>
            <a:ext cx="6055328" cy="136245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79" y="5908739"/>
            <a:ext cx="6959584" cy="1490472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4320605-04F9-40B8-A22A-5D31A9E1FC55}"/>
              </a:ext>
            </a:extLst>
          </p:cNvPr>
          <p:cNvSpPr/>
          <p:nvPr/>
        </p:nvSpPr>
        <p:spPr>
          <a:xfrm>
            <a:off x="726519" y="6231922"/>
            <a:ext cx="1477185" cy="13230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73" y="226886"/>
            <a:ext cx="1193435" cy="11795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4009" y="135446"/>
            <a:ext cx="6055328" cy="136245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337" y="5847874"/>
            <a:ext cx="6959584" cy="1490472"/>
          </a:xfrm>
          <a:prstGeom prst="rect">
            <a:avLst/>
          </a:prstGeom>
        </p:spPr>
      </p:pic>
      <p:pic>
        <p:nvPicPr>
          <p:cNvPr id="6" name="마스크">
            <a:hlinkClick r:id="" action="ppaction://media"/>
            <a:extLst>
              <a:ext uri="{FF2B5EF4-FFF2-40B4-BE49-F238E27FC236}">
                <a16:creationId xmlns:a16="http://schemas.microsoft.com/office/drawing/2014/main" id="{9CCD3E11-E419-40B3-A640-9FC33F1A1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5616" y="1307592"/>
            <a:ext cx="6593824" cy="45402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773" y="226886"/>
            <a:ext cx="1193435" cy="117957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009" y="135446"/>
            <a:ext cx="6055328" cy="136245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337" y="1184148"/>
            <a:ext cx="6959584" cy="494690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36" y="2976372"/>
            <a:ext cx="6055328" cy="136245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41859"/>
            <a:ext cx="7994856" cy="14813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7" y="4455843"/>
            <a:ext cx="7599664" cy="2907792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473" y="698659"/>
            <a:ext cx="1193435" cy="11795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755"/>
            <a:ext cx="7994999" cy="14813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59011"/>
            <a:ext cx="7599664" cy="1709928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622" y="475631"/>
            <a:ext cx="1193435" cy="11795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755"/>
            <a:ext cx="7994999" cy="1481328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97" y="5278803"/>
            <a:ext cx="7599664" cy="131673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186" y="475631"/>
            <a:ext cx="1260443" cy="117957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37" y="5021913"/>
            <a:ext cx="7464504" cy="1645920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926" y="314754"/>
            <a:ext cx="6336935" cy="1417320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7951" y="6122337"/>
            <a:ext cx="1696355" cy="1179576"/>
          </a:xfrm>
          <a:prstGeom prst="rect">
            <a:avLst/>
          </a:prstGeom>
        </p:spPr>
      </p:pic>
      <p:pic>
        <p:nvPicPr>
          <p:cNvPr id="6" name="Object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3607" y="387906"/>
            <a:ext cx="1193435" cy="11795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28" y="135446"/>
            <a:ext cx="6435947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02" y="226886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08" y="5725573"/>
            <a:ext cx="4040076" cy="15727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5799439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4" y="152305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48" y="5782008"/>
            <a:ext cx="6709982" cy="149047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7315200"/>
          </a:xfrm>
          <a:prstGeom prst="rect">
            <a:avLst/>
          </a:prstGeom>
        </p:spPr>
      </p:pic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009" y="135446"/>
            <a:ext cx="5799439" cy="1362456"/>
          </a:xfrm>
          <a:prstGeom prst="rect">
            <a:avLst/>
          </a:prstGeom>
        </p:spPr>
      </p:pic>
      <p:pic>
        <p:nvPicPr>
          <p:cNvPr id="4" name="Object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514" y="152305"/>
            <a:ext cx="1193435" cy="1179576"/>
          </a:xfrm>
          <a:prstGeom prst="rect">
            <a:avLst/>
          </a:prstGeom>
        </p:spPr>
      </p:pic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209" y="5202936"/>
            <a:ext cx="6709982" cy="20665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29</Words>
  <Application>Microsoft Office PowerPoint</Application>
  <PresentationFormat>사용자 지정</PresentationFormat>
  <Paragraphs>29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mangoboard.net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파이썬매시업프로젝트 기말</dc:title>
  <dc:subject>Presentation</dc:subject>
  <dc:creator>mangoboard.net_6833143</dc:creator>
  <cp:lastModifiedBy>gram</cp:lastModifiedBy>
  <cp:revision>7</cp:revision>
  <dcterms:created xsi:type="dcterms:W3CDTF">2021-11-24T07:14:56Z</dcterms:created>
  <dcterms:modified xsi:type="dcterms:W3CDTF">2022-04-13T07:43:43Z</dcterms:modified>
</cp:coreProperties>
</file>